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4" r:id="rId3"/>
    <p:sldId id="357" r:id="rId4"/>
    <p:sldId id="367" r:id="rId5"/>
    <p:sldId id="368" r:id="rId6"/>
    <p:sldId id="358" r:id="rId7"/>
    <p:sldId id="356" r:id="rId8"/>
    <p:sldId id="329" r:id="rId9"/>
    <p:sldId id="372" r:id="rId10"/>
    <p:sldId id="315" r:id="rId11"/>
    <p:sldId id="331" r:id="rId12"/>
    <p:sldId id="369" r:id="rId13"/>
    <p:sldId id="360" r:id="rId14"/>
    <p:sldId id="359" r:id="rId15"/>
    <p:sldId id="316" r:id="rId16"/>
    <p:sldId id="330" r:id="rId17"/>
    <p:sldId id="373" r:id="rId18"/>
    <p:sldId id="317" r:id="rId19"/>
    <p:sldId id="332" r:id="rId20"/>
    <p:sldId id="361" r:id="rId21"/>
    <p:sldId id="370" r:id="rId22"/>
    <p:sldId id="318" r:id="rId23"/>
    <p:sldId id="334" r:id="rId24"/>
    <p:sldId id="258" r:id="rId25"/>
    <p:sldId id="259" r:id="rId26"/>
    <p:sldId id="260" r:id="rId27"/>
    <p:sldId id="261" r:id="rId28"/>
    <p:sldId id="262" r:id="rId29"/>
    <p:sldId id="264" r:id="rId30"/>
    <p:sldId id="265" r:id="rId31"/>
    <p:sldId id="374" r:id="rId32"/>
    <p:sldId id="319" r:id="rId33"/>
    <p:sldId id="362" r:id="rId34"/>
    <p:sldId id="335" r:id="rId35"/>
    <p:sldId id="320" r:id="rId36"/>
    <p:sldId id="336" r:id="rId37"/>
    <p:sldId id="371" r:id="rId38"/>
    <p:sldId id="321" r:id="rId39"/>
    <p:sldId id="337" r:id="rId40"/>
    <p:sldId id="338" r:id="rId41"/>
    <p:sldId id="375" r:id="rId42"/>
    <p:sldId id="322" r:id="rId43"/>
    <p:sldId id="339" r:id="rId44"/>
    <p:sldId id="340" r:id="rId45"/>
    <p:sldId id="341" r:id="rId46"/>
    <p:sldId id="376" r:id="rId47"/>
    <p:sldId id="323" r:id="rId48"/>
    <p:sldId id="342" r:id="rId49"/>
    <p:sldId id="343" r:id="rId50"/>
    <p:sldId id="344" r:id="rId51"/>
    <p:sldId id="345" r:id="rId52"/>
    <p:sldId id="346" r:id="rId53"/>
    <p:sldId id="377" r:id="rId54"/>
    <p:sldId id="324" r:id="rId55"/>
    <p:sldId id="354" r:id="rId56"/>
    <p:sldId id="363" r:id="rId57"/>
    <p:sldId id="364" r:id="rId58"/>
    <p:sldId id="325" r:id="rId59"/>
    <p:sldId id="347" r:id="rId60"/>
    <p:sldId id="348" r:id="rId61"/>
    <p:sldId id="349" r:id="rId62"/>
    <p:sldId id="378" r:id="rId63"/>
    <p:sldId id="326" r:id="rId64"/>
    <p:sldId id="355" r:id="rId65"/>
    <p:sldId id="365" r:id="rId66"/>
    <p:sldId id="366" r:id="rId67"/>
    <p:sldId id="327" r:id="rId68"/>
    <p:sldId id="350" r:id="rId69"/>
    <p:sldId id="351" r:id="rId70"/>
    <p:sldId id="352" r:id="rId71"/>
    <p:sldId id="353" r:id="rId72"/>
    <p:sldId id="379" r:id="rId7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9AD"/>
    <a:srgbClr val="62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1ACD5-AB43-5145-938C-88E37C2BC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9BB0E9-7120-B445-95B0-BD6BC0FA4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5948AB-79E3-074B-BE00-983C63A5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6718FA-ECA4-5849-805D-80038AAE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F972E6-BE0E-D046-81CD-39130D5D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90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F4078-276D-8240-A6A6-BCF8556D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4B0A2B-3F67-2D4B-B6A9-7C700C12B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8AE08F-3E5B-674C-8D85-615735D3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1F3A58-A6F5-074D-A2AC-8E3B73E7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75A312-E207-B346-97D3-9EC27743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1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77BD0A0-8933-3A4E-85A6-7BF5D2D1C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A85263-0B5A-F04B-8EA8-D7E5A1A97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64A66B-DA37-AD4F-99DE-1FB9F4AD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EBD168-4CCF-8E4E-BB3A-B994C8BC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53FE44-435E-2747-B3F7-9CE0E3A9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72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C4B8F-3F80-1342-8DB7-8A4696E3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E74F3A-2EA0-B54E-BB4A-0176C1949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4D293F-4CCF-DC4D-A16D-A6C3C31B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8ED2A6-10FD-AD4D-89AA-31FB7907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08D8CF-1D27-5045-9A9A-9FF0DC33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26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983D1-6525-3541-BA77-F340937F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D4F447-1BAB-B845-A90D-649886973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E8B394-BE0A-1549-AEF6-9C222B86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E30779-1636-B04F-B8ED-258356F1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F770DB-9A12-6A40-BA10-A07AFCA4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04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17033-214D-6947-8034-1BDBD378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065C31-A1DC-3747-945A-D36A0126B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552F1F-D64B-F041-8E70-E08855D1C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B93C10-2E9D-6644-9984-01FB1B1E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D8CA44-F940-034D-8AF6-E5531B9E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325AA2-278C-2A47-A148-BCDBF17A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52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CA6E9-7580-A943-955D-0B513E5A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EF51D7-2D56-C54F-9E58-AED716909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A3B9AB-0B9B-194C-8786-CCEA0CBF9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011F88-431C-5647-A671-B9F0D5A0C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C146B62-1267-AF47-A794-D9B9F36E9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ED2ACC-43B8-214A-9D6D-60C27A8B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CCC6205-E32C-244B-84D4-8EA2E9D3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7CF435-4235-AA46-8AE4-491F43C0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51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291D6-E5A2-9842-8756-62C8344E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154A1C-26A0-E84E-A71F-617527C7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CAE3D4-0383-A146-8EE4-2A283C81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E55E28-3135-4346-9D85-04CA6205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07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5D52D2-D05F-2541-AADE-A1CD4CDD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63D6F2B-9ECB-5742-ABF2-2656BFD9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CD64D1-DECB-104C-A727-8F3B806B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65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BBD07-FA69-FE4F-9AC3-8CE06988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2F13C-06AF-774B-B2A9-BBEC2703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F653C1-2536-254E-8586-106A10AE1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6A345D-1DD3-A24C-85EB-04F73518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FF432E-C6A6-BF4A-B3EA-77FFDE98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B3C2A9-00FA-3346-AE88-8555B6AB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70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AC2F6-CEED-E244-8EC3-5346DB24E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D3E2DA9-C84A-AE4C-BA97-083F805DB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F25505-9283-6F41-A743-3C2A2C815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58EA61-2B94-4E47-B377-5D9160B0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9DD4D7-2595-A348-BF75-7767FFBF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248A02-E6AA-3146-BE9F-1264FD9D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28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F31A545-E121-1C43-8D65-25A6ADAD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FC4EFE-1D60-B44C-8185-0902784A5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2382FF-3940-9D4D-9B64-3B8DE367C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51737-26B4-CC44-829C-5449D7B29A89}" type="datetimeFigureOut">
              <a:rPr lang="de-DE" smtClean="0"/>
              <a:t>27.11.24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609BF4-FD0A-C640-A429-B5442B03F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DBBF77-2B19-0A43-B883-619B85B8E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70C04-2C7E-4945-90C1-53D754EED6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52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42.xml"/><Relationship Id="rId18" Type="http://schemas.openxmlformats.org/officeDocument/2006/relationships/slide" Target="slide67.xml"/><Relationship Id="rId3" Type="http://schemas.openxmlformats.org/officeDocument/2006/relationships/image" Target="../media/image2.png"/><Relationship Id="rId7" Type="http://schemas.openxmlformats.org/officeDocument/2006/relationships/slide" Target="slide15.xml"/><Relationship Id="rId12" Type="http://schemas.openxmlformats.org/officeDocument/2006/relationships/slide" Target="slide38.xml"/><Relationship Id="rId17" Type="http://schemas.openxmlformats.org/officeDocument/2006/relationships/slide" Target="slide63.xml"/><Relationship Id="rId2" Type="http://schemas.openxmlformats.org/officeDocument/2006/relationships/image" Target="../media/image1.png"/><Relationship Id="rId16" Type="http://schemas.openxmlformats.org/officeDocument/2006/relationships/slide" Target="slide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35.xml"/><Relationship Id="rId5" Type="http://schemas.openxmlformats.org/officeDocument/2006/relationships/slide" Target="slide7.xml"/><Relationship Id="rId15" Type="http://schemas.openxmlformats.org/officeDocument/2006/relationships/slide" Target="slide54.xml"/><Relationship Id="rId10" Type="http://schemas.openxmlformats.org/officeDocument/2006/relationships/slide" Target="slide32.xml"/><Relationship Id="rId4" Type="http://schemas.openxmlformats.org/officeDocument/2006/relationships/slide" Target="slide2.xml"/><Relationship Id="rId9" Type="http://schemas.openxmlformats.org/officeDocument/2006/relationships/slide" Target="slide22.xml"/><Relationship Id="rId14" Type="http://schemas.openxmlformats.org/officeDocument/2006/relationships/slide" Target="slide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18C1539-67B3-6146-A2B6-E7C2410B9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03" y="2058588"/>
            <a:ext cx="8370794" cy="42962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7732D8-CD23-A24E-AA34-E39BC828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09188"/>
            <a:ext cx="8686800" cy="1549400"/>
          </a:xfrm>
          <a:prstGeom prst="rect">
            <a:avLst/>
          </a:prstGeom>
        </p:spPr>
      </p:pic>
      <p:sp>
        <p:nvSpPr>
          <p:cNvPr id="11" name="Rechteck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1DE7E6-17EA-B84C-82B7-13C7FA789EC3}"/>
              </a:ext>
            </a:extLst>
          </p:cNvPr>
          <p:cNvSpPr/>
          <p:nvPr/>
        </p:nvSpPr>
        <p:spPr>
          <a:xfrm>
            <a:off x="1910603" y="2390660"/>
            <a:ext cx="1526660" cy="1145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Interaktive Schaltfläche: Anpassen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F04CCEA-5691-D543-BB2C-C6620FF5DA8B}"/>
              </a:ext>
            </a:extLst>
          </p:cNvPr>
          <p:cNvSpPr/>
          <p:nvPr/>
        </p:nvSpPr>
        <p:spPr>
          <a:xfrm>
            <a:off x="1910603" y="2390660"/>
            <a:ext cx="1526660" cy="11457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teraktive Schaltfläche: Anpassen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5E13E77-31B2-104D-A3BC-7020E5D03207}"/>
              </a:ext>
            </a:extLst>
          </p:cNvPr>
          <p:cNvSpPr/>
          <p:nvPr/>
        </p:nvSpPr>
        <p:spPr>
          <a:xfrm>
            <a:off x="1910603" y="3743325"/>
            <a:ext cx="1526660" cy="107156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teraktive Schaltfläche: Anpassen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73FE0B1-5F3D-9044-9CE7-4537E36E88FD}"/>
              </a:ext>
            </a:extLst>
          </p:cNvPr>
          <p:cNvSpPr/>
          <p:nvPr/>
        </p:nvSpPr>
        <p:spPr>
          <a:xfrm>
            <a:off x="1910603" y="4957763"/>
            <a:ext cx="1526660" cy="1143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Anpassen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C686F52-3371-244D-83D2-808B52E2F8A7}"/>
              </a:ext>
            </a:extLst>
          </p:cNvPr>
          <p:cNvSpPr/>
          <p:nvPr/>
        </p:nvSpPr>
        <p:spPr>
          <a:xfrm>
            <a:off x="3643313" y="2390660"/>
            <a:ext cx="1485900" cy="11457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Anpassen 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B500CBA-4394-AC4F-9414-DFF0B8650716}"/>
              </a:ext>
            </a:extLst>
          </p:cNvPr>
          <p:cNvSpPr/>
          <p:nvPr/>
        </p:nvSpPr>
        <p:spPr>
          <a:xfrm>
            <a:off x="3671888" y="3743325"/>
            <a:ext cx="1371600" cy="107156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teraktive Schaltfläche: Anpasse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F155586-6DDA-104B-A0AB-1DCDF103B5D9}"/>
              </a:ext>
            </a:extLst>
          </p:cNvPr>
          <p:cNvSpPr/>
          <p:nvPr/>
        </p:nvSpPr>
        <p:spPr>
          <a:xfrm>
            <a:off x="3643313" y="4957763"/>
            <a:ext cx="1485900" cy="1143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Anpassen 1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68C02C2F-534F-C549-A2C4-87E315EDD545}"/>
              </a:ext>
            </a:extLst>
          </p:cNvPr>
          <p:cNvSpPr/>
          <p:nvPr/>
        </p:nvSpPr>
        <p:spPr>
          <a:xfrm>
            <a:off x="5357813" y="2390660"/>
            <a:ext cx="1414462" cy="11457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teraktive Schaltfläche: Anpassen 1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496FD13-38DF-F740-B890-B2F8AE7532C7}"/>
              </a:ext>
            </a:extLst>
          </p:cNvPr>
          <p:cNvSpPr/>
          <p:nvPr/>
        </p:nvSpPr>
        <p:spPr>
          <a:xfrm>
            <a:off x="5357813" y="3743325"/>
            <a:ext cx="1343025" cy="107156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Interaktive Schaltfläche: Anpassen 1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F9904A3-9FD7-5545-9AEA-C264448D36B8}"/>
              </a:ext>
            </a:extLst>
          </p:cNvPr>
          <p:cNvSpPr/>
          <p:nvPr/>
        </p:nvSpPr>
        <p:spPr>
          <a:xfrm>
            <a:off x="5357813" y="4957763"/>
            <a:ext cx="1414462" cy="1143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nteraktive Schaltfläche: Anpassen 1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021DE95-6C40-ED43-AF4C-C07E27B5EA21}"/>
              </a:ext>
            </a:extLst>
          </p:cNvPr>
          <p:cNvSpPr/>
          <p:nvPr/>
        </p:nvSpPr>
        <p:spPr>
          <a:xfrm>
            <a:off x="7086600" y="2390660"/>
            <a:ext cx="1400175" cy="11457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teraktive Schaltfläche: Anpassen 16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113F809-7522-E546-A1B7-70FD038A06B1}"/>
              </a:ext>
            </a:extLst>
          </p:cNvPr>
          <p:cNvSpPr/>
          <p:nvPr/>
        </p:nvSpPr>
        <p:spPr>
          <a:xfrm>
            <a:off x="7100888" y="3743325"/>
            <a:ext cx="1457325" cy="107156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Interaktive Schaltfläche: Anpassen 1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938FA6A0-79B2-A64B-A9A8-EEA6A246EDC6}"/>
              </a:ext>
            </a:extLst>
          </p:cNvPr>
          <p:cNvSpPr/>
          <p:nvPr/>
        </p:nvSpPr>
        <p:spPr>
          <a:xfrm>
            <a:off x="7086600" y="4957763"/>
            <a:ext cx="1400175" cy="1143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teraktive Schaltfläche: Anpassen 18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DED3318-7C13-3B4D-B34A-568D913E2862}"/>
              </a:ext>
            </a:extLst>
          </p:cNvPr>
          <p:cNvSpPr/>
          <p:nvPr/>
        </p:nvSpPr>
        <p:spPr>
          <a:xfrm>
            <a:off x="8743950" y="2390660"/>
            <a:ext cx="1537447" cy="114575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teraktive Schaltfläche: Anpassen 19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85F1F7DD-7476-9147-B6FB-730A66899CB2}"/>
              </a:ext>
            </a:extLst>
          </p:cNvPr>
          <p:cNvSpPr/>
          <p:nvPr/>
        </p:nvSpPr>
        <p:spPr>
          <a:xfrm>
            <a:off x="8743950" y="3743325"/>
            <a:ext cx="1537447" cy="107156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Interaktive Schaltfläche: Anpassen 2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03B90BFC-E956-E342-A637-F7F3E7B6BEE2}"/>
              </a:ext>
            </a:extLst>
          </p:cNvPr>
          <p:cNvSpPr/>
          <p:nvPr/>
        </p:nvSpPr>
        <p:spPr>
          <a:xfrm>
            <a:off x="8743950" y="4957763"/>
            <a:ext cx="1314450" cy="12573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Interaktive Schaltfläche: Anpassen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9DFE08-1FA0-EF42-8524-B7D24C27C442}"/>
              </a:ext>
            </a:extLst>
          </p:cNvPr>
          <p:cNvSpPr/>
          <p:nvPr/>
        </p:nvSpPr>
        <p:spPr>
          <a:xfrm>
            <a:off x="192881" y="6215063"/>
            <a:ext cx="11806237" cy="90011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Bitte starte die Bildschirmpräsentation. </a:t>
            </a:r>
          </a:p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Drücke auf das entsprechende Türchen, um zur Aufgabe zu gelangen. </a:t>
            </a:r>
          </a:p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2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862410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3.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Das weihnachtliche Missgeschick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862410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81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B961B1-7558-0E0E-1740-69D6809D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73" t="17731" r="33616" b="30867"/>
          <a:stretch/>
        </p:blipFill>
        <p:spPr>
          <a:xfrm>
            <a:off x="2970181" y="717230"/>
            <a:ext cx="6888700" cy="59436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6456DC-BDB6-1A08-49E2-D74A69A133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D13121-F00C-BE15-F795-E8092D10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7250C-BFEA-9930-C88A-0C151264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55C026-4309-845A-15A7-689A3D2C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41" t="70575" r="33848" b="5527"/>
          <a:stretch/>
        </p:blipFill>
        <p:spPr>
          <a:xfrm>
            <a:off x="1635317" y="1690688"/>
            <a:ext cx="9759709" cy="39150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6C76BDA-1058-F61E-B817-E8927AAE2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BFB3CF-D37D-FE91-A00A-363AC40F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8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C16684B-76EB-DAD9-36DA-461F21D1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23" t="24652" r="36809" b="5324"/>
          <a:stretch/>
        </p:blipFill>
        <p:spPr>
          <a:xfrm rot="5400000">
            <a:off x="2562706" y="-1622366"/>
            <a:ext cx="7066588" cy="103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2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226B10-8012-50B2-4BF6-274C572BD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266C3D-EA5E-CCBB-B1EE-82E31A20EC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93CF3F-13EA-EE58-27DB-D5AF8CEC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8" name="Interaktive Schaltfläche: Anpassen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12536E6-F244-DE44-8988-5AF50B43B2EE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327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4.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Die Lichterkette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59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4761FE5-95E6-CD48-B88F-2196D5745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292" y="-462902"/>
            <a:ext cx="6870467" cy="9722579"/>
          </a:xfr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6F5EDCE-C5FA-EE4A-864F-D6512C9A4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41699FB-3D36-CB53-D517-A7A3FBCC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2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EFCBE9E-4742-3B42-AB2B-F3BD9F60AD60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1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5.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Tannenbaumverkauf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2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BDD8B0-07CF-92B7-D864-A33F61CE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13" t="18440" r="32260" b="23053"/>
          <a:stretch/>
        </p:blipFill>
        <p:spPr>
          <a:xfrm>
            <a:off x="2945238" y="681037"/>
            <a:ext cx="6296705" cy="59161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CABC9E-CBAF-E1FD-BDCA-F80940E7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C0CEBDF-08C5-21CA-48A6-959C540E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6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>
                <a:latin typeface="Bradley Hand" pitchFamily="2" charset="77"/>
              </a:rPr>
              <a:t>Das geheimnisvolle Zeitspiel</a:t>
            </a:r>
            <a:endParaRPr lang="de-DE" sz="4800" b="1" dirty="0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787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B8ADBB3-3304-85B7-B27E-C2ADEFAC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74" t="27525" r="32580" b="49945"/>
          <a:stretch/>
        </p:blipFill>
        <p:spPr>
          <a:xfrm>
            <a:off x="2011986" y="3429000"/>
            <a:ext cx="8816520" cy="316119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8DCAC83-96E3-6048-C6D4-15508D19B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13" t="77392" r="32260" b="7942"/>
          <a:stretch/>
        </p:blipFill>
        <p:spPr>
          <a:xfrm>
            <a:off x="2011986" y="1580865"/>
            <a:ext cx="8816520" cy="20765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251F6A7-BAD2-32C2-6162-2A2B9ED2F2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A70007-4F1D-C15A-3186-F08209D1F7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84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AE28-7B4C-B7B3-8CFC-ED142FC42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B006E65-604D-5EC1-76B6-9A515001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74" t="49795" r="32580" b="17873"/>
          <a:stretch/>
        </p:blipFill>
        <p:spPr>
          <a:xfrm>
            <a:off x="2067128" y="1535044"/>
            <a:ext cx="8456508" cy="435133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8ADBF0E-D97A-D9A1-3D3C-3981F28D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63227E-E08C-52E4-8B47-65A5A01F0B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8553D5F-F3BE-EC4E-A327-3893FF9425AA}"/>
              </a:ext>
            </a:extLst>
          </p:cNvPr>
          <p:cNvSpPr/>
          <p:nvPr/>
        </p:nvSpPr>
        <p:spPr>
          <a:xfrm>
            <a:off x="1357311" y="4820848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157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848425" y="1956003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6.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Der verletzte Nikolaus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848425" y="3110165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46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il 1">
            <a:hlinkClick r:id="" action="ppaction://media"/>
            <a:extLst>
              <a:ext uri="{FF2B5EF4-FFF2-40B4-BE49-F238E27FC236}">
                <a16:creationId xmlns:a16="http://schemas.microsoft.com/office/drawing/2014/main" id="{B24C150C-94F2-CB45-B257-BD5CE9C2F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7F98B6E3-8ED2-CF41-ABFD-83FE8795E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181" y="523081"/>
            <a:ext cx="5779638" cy="581183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822A464-A5D2-2E47-ABCE-F832D6AAD6D9}"/>
              </a:ext>
            </a:extLst>
          </p:cNvPr>
          <p:cNvSpPr/>
          <p:nvPr/>
        </p:nvSpPr>
        <p:spPr>
          <a:xfrm>
            <a:off x="471488" y="414338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39611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il 2">
            <a:hlinkClick r:id="" action="ppaction://media"/>
            <a:extLst>
              <a:ext uri="{FF2B5EF4-FFF2-40B4-BE49-F238E27FC236}">
                <a16:creationId xmlns:a16="http://schemas.microsoft.com/office/drawing/2014/main" id="{2D897205-CD3F-B840-B226-B7338922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B8E319-DC5A-AF40-B282-7E5C2D15A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746" y="876300"/>
            <a:ext cx="6710507" cy="51054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BD6C1FC-9677-274E-982B-2CCF7F93FD79}"/>
              </a:ext>
            </a:extLst>
          </p:cNvPr>
          <p:cNvSpPr/>
          <p:nvPr/>
        </p:nvSpPr>
        <p:spPr>
          <a:xfrm>
            <a:off x="471488" y="414338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3052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il 3">
            <a:hlinkClick r:id="" action="ppaction://media"/>
            <a:extLst>
              <a:ext uri="{FF2B5EF4-FFF2-40B4-BE49-F238E27FC236}">
                <a16:creationId xmlns:a16="http://schemas.microsoft.com/office/drawing/2014/main" id="{442B38D3-FC5F-0B45-8D17-C1FB52134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1947BF6-CA19-9F47-9404-CB48F8063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50250" y="523081"/>
            <a:ext cx="5491500" cy="5811838"/>
          </a:xfr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4FD8C8A-9FF5-4348-8052-1B71F5637B93}"/>
              </a:ext>
            </a:extLst>
          </p:cNvPr>
          <p:cNvSpPr/>
          <p:nvPr/>
        </p:nvSpPr>
        <p:spPr>
          <a:xfrm>
            <a:off x="471488" y="414338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29343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705FAFB-DAC4-1B44-977B-682B040F6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42261" y="523081"/>
            <a:ext cx="4907478" cy="5811838"/>
          </a:xfrm>
        </p:spPr>
      </p:pic>
      <p:pic>
        <p:nvPicPr>
          <p:cNvPr id="5" name="Teil 4">
            <a:hlinkClick r:id="" action="ppaction://media"/>
            <a:extLst>
              <a:ext uri="{FF2B5EF4-FFF2-40B4-BE49-F238E27FC236}">
                <a16:creationId xmlns:a16="http://schemas.microsoft.com/office/drawing/2014/main" id="{D0256FA8-DCF2-A344-B25E-9B9523996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5EB5A6A-F711-F94B-ACC4-8CAA5C6E8F98}"/>
              </a:ext>
            </a:extLst>
          </p:cNvPr>
          <p:cNvSpPr/>
          <p:nvPr/>
        </p:nvSpPr>
        <p:spPr>
          <a:xfrm>
            <a:off x="471488" y="414338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9983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il 5">
            <a:hlinkClick r:id="" action="ppaction://media"/>
            <a:extLst>
              <a:ext uri="{FF2B5EF4-FFF2-40B4-BE49-F238E27FC236}">
                <a16:creationId xmlns:a16="http://schemas.microsoft.com/office/drawing/2014/main" id="{DFD0285E-67CE-9443-86ED-BB699B0D4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804FAD51-319B-334A-993E-9C65B48D5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182561"/>
            <a:ext cx="5011558" cy="6492875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8002170-0555-DC41-BA34-1BD8443B1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721" y="1167242"/>
            <a:ext cx="4851400" cy="4785316"/>
          </a:xfrm>
        </p:spPr>
        <p:txBody>
          <a:bodyPr>
            <a:noAutofit/>
          </a:bodyPr>
          <a:lstStyle/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Erdnüsse (500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hangingPunct="0">
              <a:lnSpc>
                <a:spcPct val="100000"/>
              </a:lnSpc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Gestrickte Socken (80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Kerzengießset (1,8 kg)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Puppenwagen (3,5 kg)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Teelicht (20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Wachsmalstifte (300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Hausschuhe (1 kg)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Tasse (800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Stirnband mit passenden Handschuhen (900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Leselampe (1 kg)</a:t>
            </a:r>
          </a:p>
          <a:p>
            <a:pPr lvl="0" hangingPunct="0">
              <a:spcAft>
                <a:spcPts val="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Winterstiefel (700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de-DE" sz="1600" dirty="0"/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D35C4DB1-8663-1843-94D4-8C9F4B7DA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562"/>
            <a:ext cx="5011558" cy="6492875"/>
          </a:xfrm>
          <a:prstGeom prst="rect">
            <a:avLst/>
          </a:prstGeom>
        </p:spPr>
      </p:pic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9CC09466-EA71-E547-A423-9BC0B8FF6E8B}"/>
              </a:ext>
            </a:extLst>
          </p:cNvPr>
          <p:cNvSpPr txBox="1">
            <a:spLocks/>
          </p:cNvSpPr>
          <p:nvPr/>
        </p:nvSpPr>
        <p:spPr>
          <a:xfrm>
            <a:off x="1324679" y="1167242"/>
            <a:ext cx="4851400" cy="4785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1600" dirty="0"/>
              <a:t>Eine kleine Spielzeugfigur (200g)</a:t>
            </a:r>
          </a:p>
          <a:p>
            <a:pPr lvl="0"/>
            <a:r>
              <a:rPr lang="de-DE" sz="1600" dirty="0"/>
              <a:t>Ein großes Löwenkuscheltier (2kg)</a:t>
            </a:r>
          </a:p>
          <a:p>
            <a:pPr lvl="0"/>
            <a:r>
              <a:rPr lang="de-DE" sz="1600" dirty="0"/>
              <a:t>Ein Puzzle (500g)</a:t>
            </a:r>
          </a:p>
          <a:p>
            <a:pPr lvl="0"/>
            <a:r>
              <a:rPr lang="de-DE" sz="1600" dirty="0"/>
              <a:t>Ein Bauklötzchen – Set (1 kg)</a:t>
            </a:r>
          </a:p>
          <a:p>
            <a:pPr lvl="0"/>
            <a:r>
              <a:rPr lang="de-DE" sz="1600" dirty="0"/>
              <a:t>Ein schweres Buch über Vulkane (3 kg)</a:t>
            </a:r>
          </a:p>
          <a:p>
            <a:pPr lvl="0"/>
            <a:r>
              <a:rPr lang="de-DE" sz="1600" dirty="0"/>
              <a:t>Ein kleines Modellflugzeug (300 </a:t>
            </a:r>
            <a:r>
              <a:rPr lang="de-DE" sz="1600" dirty="0" err="1"/>
              <a:t>g</a:t>
            </a:r>
            <a:r>
              <a:rPr lang="de-DE" sz="1600" dirty="0"/>
              <a:t>)</a:t>
            </a:r>
          </a:p>
          <a:p>
            <a:pPr lvl="0"/>
            <a:r>
              <a:rPr lang="de-DE" sz="1600" dirty="0"/>
              <a:t>Eine Schachtel Pralinen (400 </a:t>
            </a:r>
            <a:r>
              <a:rPr lang="de-DE" sz="1600" dirty="0" err="1"/>
              <a:t>g</a:t>
            </a:r>
            <a:r>
              <a:rPr lang="de-DE" sz="1600" dirty="0"/>
              <a:t>)</a:t>
            </a:r>
          </a:p>
          <a:p>
            <a:pPr lvl="0"/>
            <a:r>
              <a:rPr lang="de-DE" sz="1600" dirty="0"/>
              <a:t>Ein Eisenbahnschienenset (5 kg)</a:t>
            </a:r>
          </a:p>
          <a:p>
            <a:pPr lvl="0"/>
            <a:r>
              <a:rPr lang="de-DE" sz="1600" dirty="0"/>
              <a:t>Eine Tafel Schokolade (100 </a:t>
            </a:r>
            <a:r>
              <a:rPr lang="de-DE" sz="1600" dirty="0" err="1"/>
              <a:t>g</a:t>
            </a:r>
            <a:r>
              <a:rPr lang="de-DE" sz="1600" dirty="0"/>
              <a:t>)</a:t>
            </a:r>
          </a:p>
          <a:p>
            <a:pPr lvl="0"/>
            <a:r>
              <a:rPr lang="de-DE" sz="1600" dirty="0"/>
              <a:t>Ein Skateboard (4 kg)</a:t>
            </a:r>
          </a:p>
          <a:p>
            <a:pPr lvl="0"/>
            <a:r>
              <a:rPr lang="de-DE" sz="1600" dirty="0"/>
              <a:t>Ein Basketball (600 </a:t>
            </a:r>
            <a:r>
              <a:rPr lang="de-DE" sz="1600" dirty="0" err="1"/>
              <a:t>g</a:t>
            </a:r>
            <a:r>
              <a:rPr lang="de-DE" sz="1600" dirty="0"/>
              <a:t>)</a:t>
            </a:r>
          </a:p>
          <a:p>
            <a:pPr lvl="0"/>
            <a:r>
              <a:rPr lang="de-DE" sz="1600" dirty="0"/>
              <a:t>Ein Plüschtier – Elefantenbaby (1,5 kg)</a:t>
            </a:r>
          </a:p>
          <a:p>
            <a:pPr lvl="0"/>
            <a:r>
              <a:rPr lang="de-DE" sz="1600" dirty="0"/>
              <a:t>Ein Paar Inliner (2,5 kg)</a:t>
            </a:r>
          </a:p>
          <a:p>
            <a:pPr lvl="0"/>
            <a:r>
              <a:rPr lang="de-DE" sz="1600" dirty="0"/>
              <a:t>Mandarinen (1 kg)</a:t>
            </a:r>
          </a:p>
          <a:p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16550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390A100-05EB-E241-82E6-7BEFACD7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5862" y="523081"/>
            <a:ext cx="4903738" cy="5811838"/>
          </a:xfrm>
        </p:spPr>
      </p:pic>
      <p:pic>
        <p:nvPicPr>
          <p:cNvPr id="4" name="Teil 6">
            <a:hlinkClick r:id="" action="ppaction://media"/>
            <a:extLst>
              <a:ext uri="{FF2B5EF4-FFF2-40B4-BE49-F238E27FC236}">
                <a16:creationId xmlns:a16="http://schemas.microsoft.com/office/drawing/2014/main" id="{8E6057E3-7F68-024C-A813-0E626EF78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5532490-169A-1F44-A5A2-37CBC49DE682}"/>
              </a:ext>
            </a:extLst>
          </p:cNvPr>
          <p:cNvSpPr/>
          <p:nvPr/>
        </p:nvSpPr>
        <p:spPr>
          <a:xfrm>
            <a:off x="7435467" y="2535475"/>
            <a:ext cx="3918333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sollte der Nikolaus deiner Meinung nach alles in seinen Sack packen, um die meisten Geschenke dabei zu haben? Achte darauf, dass du die 30 kg nicht überschreitest. 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48FDB07-25BA-8D45-A7F6-C4C00F89043A}"/>
              </a:ext>
            </a:extLst>
          </p:cNvPr>
          <p:cNvSpPr/>
          <p:nvPr/>
        </p:nvSpPr>
        <p:spPr>
          <a:xfrm>
            <a:off x="8843963" y="523081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5954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85D40A5-87E3-374B-8DCD-D98D22C42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626665"/>
            <a:ext cx="5841277" cy="5604669"/>
          </a:xfrm>
        </p:spPr>
      </p:pic>
      <p:pic>
        <p:nvPicPr>
          <p:cNvPr id="4" name="Teil 7">
            <a:hlinkClick r:id="" action="ppaction://media"/>
            <a:extLst>
              <a:ext uri="{FF2B5EF4-FFF2-40B4-BE49-F238E27FC236}">
                <a16:creationId xmlns:a16="http://schemas.microsoft.com/office/drawing/2014/main" id="{E5807D5F-8804-D54F-8EB9-0774E888D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B0A6810-DAAC-554E-8B2F-51A7F4C2C199}"/>
              </a:ext>
            </a:extLst>
          </p:cNvPr>
          <p:cNvSpPr/>
          <p:nvPr/>
        </p:nvSpPr>
        <p:spPr>
          <a:xfrm>
            <a:off x="7582860" y="2422435"/>
            <a:ext cx="3405817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müsste Knecht Ruprecht für den Nikolaus tragen, damit der Nikolaus alle Geschenke dabei hat?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AA78775-67C0-CC42-848E-C716620EA14D}"/>
              </a:ext>
            </a:extLst>
          </p:cNvPr>
          <p:cNvSpPr/>
          <p:nvPr/>
        </p:nvSpPr>
        <p:spPr>
          <a:xfrm>
            <a:off x="342900" y="314325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40500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E7E2E70-54A1-A4CA-488D-6392B785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30" t="20709" r="34814" b="54011"/>
          <a:stretch/>
        </p:blipFill>
        <p:spPr>
          <a:xfrm>
            <a:off x="2069819" y="1562691"/>
            <a:ext cx="8993820" cy="40786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B43A42-AB5C-4C46-42FC-F822DF98C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0DB2AA-0298-8FB9-B85F-A9DD0A27F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9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25D311C-938E-1743-BD7A-2C319DD47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523081"/>
            <a:ext cx="5156580" cy="5811838"/>
          </a:xfrm>
        </p:spPr>
      </p:pic>
      <p:pic>
        <p:nvPicPr>
          <p:cNvPr id="4" name="Teil 8">
            <a:hlinkClick r:id="" action="ppaction://media"/>
            <a:extLst>
              <a:ext uri="{FF2B5EF4-FFF2-40B4-BE49-F238E27FC236}">
                <a16:creationId xmlns:a16="http://schemas.microsoft.com/office/drawing/2014/main" id="{4AA47E7E-9EA7-B64A-99A7-694AFF95E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B9F7C36-E524-AD4B-9213-457C0BE57EBD}"/>
              </a:ext>
            </a:extLst>
          </p:cNvPr>
          <p:cNvSpPr/>
          <p:nvPr/>
        </p:nvSpPr>
        <p:spPr>
          <a:xfrm>
            <a:off x="7243483" y="2635071"/>
            <a:ext cx="3245224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viel kannst du eigentlich tragen? Mehr oder weniger wie der verletzte Nikolaus? Probiere es doch gleich mal aus. 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C949FA6-7E70-E04F-B9C1-6E77C5EF41EF}"/>
              </a:ext>
            </a:extLst>
          </p:cNvPr>
          <p:cNvSpPr/>
          <p:nvPr/>
        </p:nvSpPr>
        <p:spPr>
          <a:xfrm>
            <a:off x="9029700" y="414338"/>
            <a:ext cx="237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Um einen Ton abzuspielen betätige die Pfeiltaste nach rechts. </a:t>
            </a:r>
          </a:p>
        </p:txBody>
      </p:sp>
    </p:spTree>
    <p:extLst>
      <p:ext uri="{BB962C8B-B14F-4D97-AF65-F5344CB8AC3E}">
        <p14:creationId xmlns:p14="http://schemas.microsoft.com/office/powerpoint/2010/main" val="15813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4F461EA-8532-F74A-94A3-F2EA92563EFA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73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7.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Der zerrupfte Quilt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83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4169FA-7CAB-EA42-14C8-87DBE135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5D51581-8A90-AD5D-950E-817FDEDA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387FEA-1CFC-BA26-D46C-626E949BC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56" t="21702" r="32740" b="8937"/>
          <a:stretch/>
        </p:blipFill>
        <p:spPr>
          <a:xfrm>
            <a:off x="3012331" y="156162"/>
            <a:ext cx="6167337" cy="67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3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EF9CDD3-217C-F925-D9A1-FB1251CCC9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B720130-5849-1C24-B035-EC9A69D5B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F5E8740-8AA1-37E8-24C4-853A23B6F7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17" t="26174" r="26167" b="27703"/>
          <a:stretch/>
        </p:blipFill>
        <p:spPr>
          <a:xfrm>
            <a:off x="1957767" y="1236662"/>
            <a:ext cx="8882375" cy="4663316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0F5B85B-2630-F443-8A45-21518D980AD9}"/>
              </a:ext>
            </a:extLst>
          </p:cNvPr>
          <p:cNvSpPr/>
          <p:nvPr/>
        </p:nvSpPr>
        <p:spPr>
          <a:xfrm>
            <a:off x="1598996" y="5018628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975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8.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 err="1"/>
              <a:t>Theo`s</a:t>
            </a:r>
            <a:r>
              <a:rPr lang="de-DE" sz="4800" b="1" dirty="0"/>
              <a:t> Zahlenzauber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62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03975F5-7638-545D-AF98-A7FEF8F04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934" t="17958" r="31347" b="24137"/>
          <a:stretch/>
        </p:blipFill>
        <p:spPr>
          <a:xfrm>
            <a:off x="3072389" y="612947"/>
            <a:ext cx="6628509" cy="5879928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A82B5B-9E25-5E90-8F2E-2F321FA80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77782E-8BE7-5ACC-5BE8-C959B0A0EA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4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101D-8F92-5049-17E4-BE12D88F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C4EE65F-7FC3-74DC-2200-96904106B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934" t="76211" r="31347" b="5140"/>
          <a:stretch/>
        </p:blipFill>
        <p:spPr>
          <a:xfrm>
            <a:off x="1561559" y="2288114"/>
            <a:ext cx="10173310" cy="2906456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13B684-5930-3E34-3708-B3CBEA67B3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437119"/>
            <a:ext cx="1437072" cy="5595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10FE2D2-D556-B414-EABA-01741FD63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489036"/>
            <a:ext cx="1609214" cy="456388"/>
          </a:xfrm>
          <a:prstGeom prst="rect">
            <a:avLst/>
          </a:prstGeom>
        </p:spPr>
      </p:pic>
      <p:sp>
        <p:nvSpPr>
          <p:cNvPr id="8" name="Interaktive Schaltfläche: Anpassen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CC1B579-24E2-CA43-8BB5-C59046FAC659}"/>
              </a:ext>
            </a:extLst>
          </p:cNvPr>
          <p:cNvSpPr/>
          <p:nvPr/>
        </p:nvSpPr>
        <p:spPr>
          <a:xfrm>
            <a:off x="1253229" y="4687498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045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9.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Die Schneemänner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341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AFB484-82C4-0C44-8FB0-81A614444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51" y="-407624"/>
            <a:ext cx="6495675" cy="91922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9C661D1-EDC1-22B5-D4E5-4A9299C997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3EBFEE0-5478-FB12-A363-806E99AED5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10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5004C-EA40-7AF8-EDB9-AF2CA8E3A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C4EDD8-D7ED-DD9A-0E24-DC4D044D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30" t="46071" r="34814" b="23620"/>
          <a:stretch/>
        </p:blipFill>
        <p:spPr>
          <a:xfrm>
            <a:off x="2648029" y="1443622"/>
            <a:ext cx="9091381" cy="49429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52E823-66A9-B6C4-C049-34E4CEED64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4A8FF5-BCCF-14E0-F9D9-D71D8E18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2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A643180-BA19-9549-B040-119A04D7A85E}"/>
              </a:ext>
            </a:extLst>
          </p:cNvPr>
          <p:cNvSpPr txBox="1"/>
          <p:nvPr/>
        </p:nvSpPr>
        <p:spPr>
          <a:xfrm>
            <a:off x="3128791" y="187286"/>
            <a:ext cx="612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Bradley Hand" pitchFamily="2" charset="77"/>
              </a:rPr>
              <a:t>Vorlage für deinen Schneemann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77EED4-DDAF-4D46-830B-9F5C9A1BD128}"/>
              </a:ext>
            </a:extLst>
          </p:cNvPr>
          <p:cNvSpPr/>
          <p:nvPr/>
        </p:nvSpPr>
        <p:spPr>
          <a:xfrm>
            <a:off x="892366" y="1244906"/>
            <a:ext cx="1440000" cy="14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E6B9BC0-2A8B-A647-A02C-887ECADF5D59}"/>
              </a:ext>
            </a:extLst>
          </p:cNvPr>
          <p:cNvSpPr/>
          <p:nvPr/>
        </p:nvSpPr>
        <p:spPr>
          <a:xfrm>
            <a:off x="532366" y="3281190"/>
            <a:ext cx="2160000" cy="21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B1D0D4-D8A5-E84D-958A-4EDD3DE34865}"/>
              </a:ext>
            </a:extLst>
          </p:cNvPr>
          <p:cNvSpPr/>
          <p:nvPr/>
        </p:nvSpPr>
        <p:spPr>
          <a:xfrm>
            <a:off x="3128791" y="2201190"/>
            <a:ext cx="2880000" cy="28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Zusammenführung 5">
            <a:extLst>
              <a:ext uri="{FF2B5EF4-FFF2-40B4-BE49-F238E27FC236}">
                <a16:creationId xmlns:a16="http://schemas.microsoft.com/office/drawing/2014/main" id="{57026155-007F-6C44-A242-67A9F0CFF3BD}"/>
              </a:ext>
            </a:extLst>
          </p:cNvPr>
          <p:cNvSpPr/>
          <p:nvPr/>
        </p:nvSpPr>
        <p:spPr>
          <a:xfrm>
            <a:off x="10256704" y="1444583"/>
            <a:ext cx="360000" cy="3600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Zusammenführung 6">
            <a:extLst>
              <a:ext uri="{FF2B5EF4-FFF2-40B4-BE49-F238E27FC236}">
                <a16:creationId xmlns:a16="http://schemas.microsoft.com/office/drawing/2014/main" id="{8838D77D-7CEC-6746-A92E-AD800DAC9538}"/>
              </a:ext>
            </a:extLst>
          </p:cNvPr>
          <p:cNvSpPr/>
          <p:nvPr/>
        </p:nvSpPr>
        <p:spPr>
          <a:xfrm>
            <a:off x="10748790" y="1804583"/>
            <a:ext cx="360000" cy="3600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Zusammenführung 7">
            <a:extLst>
              <a:ext uri="{FF2B5EF4-FFF2-40B4-BE49-F238E27FC236}">
                <a16:creationId xmlns:a16="http://schemas.microsoft.com/office/drawing/2014/main" id="{F0E91097-4777-414C-82B3-12EC366302CC}"/>
              </a:ext>
            </a:extLst>
          </p:cNvPr>
          <p:cNvSpPr/>
          <p:nvPr/>
        </p:nvSpPr>
        <p:spPr>
          <a:xfrm>
            <a:off x="10748790" y="1217306"/>
            <a:ext cx="360000" cy="3600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reieck 8">
            <a:extLst>
              <a:ext uri="{FF2B5EF4-FFF2-40B4-BE49-F238E27FC236}">
                <a16:creationId xmlns:a16="http://schemas.microsoft.com/office/drawing/2014/main" id="{57F9A962-BDDA-5C44-809E-70586D609FE0}"/>
              </a:ext>
            </a:extLst>
          </p:cNvPr>
          <p:cNvSpPr/>
          <p:nvPr/>
        </p:nvSpPr>
        <p:spPr>
          <a:xfrm rot="5400000">
            <a:off x="8060398" y="1945538"/>
            <a:ext cx="308472" cy="89420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786B898-F652-2947-BE51-3E6DF802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394" y="3304326"/>
            <a:ext cx="2341341" cy="31238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B0239ED-5EE7-A843-BA54-3099A571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38" y="4008417"/>
            <a:ext cx="1928532" cy="192853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BFD4D6E-A1DA-D94A-BF34-9866EE84E925}"/>
              </a:ext>
            </a:extLst>
          </p:cNvPr>
          <p:cNvSpPr txBox="1"/>
          <p:nvPr/>
        </p:nvSpPr>
        <p:spPr>
          <a:xfrm>
            <a:off x="7767533" y="2684906"/>
            <a:ext cx="122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Bradley Hand" pitchFamily="2" charset="77"/>
              </a:rPr>
              <a:t>Nase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CD6C7AE-4E36-AA46-A9A0-352742DB4859}"/>
              </a:ext>
            </a:extLst>
          </p:cNvPr>
          <p:cNvSpPr txBox="1"/>
          <p:nvPr/>
        </p:nvSpPr>
        <p:spPr>
          <a:xfrm>
            <a:off x="10237147" y="2392752"/>
            <a:ext cx="122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Bradley Hand" pitchFamily="2" charset="77"/>
              </a:rPr>
              <a:t>Knöpfe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FCAB84E-EF62-F74C-A229-85D4DF8B2DC5}"/>
              </a:ext>
            </a:extLst>
          </p:cNvPr>
          <p:cNvSpPr txBox="1"/>
          <p:nvPr/>
        </p:nvSpPr>
        <p:spPr>
          <a:xfrm>
            <a:off x="6206414" y="4864267"/>
            <a:ext cx="122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Bradley Hand" pitchFamily="2" charset="77"/>
              </a:rPr>
              <a:t>Schal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2B0EC81-2546-9641-BD04-C02B4BC7330D}"/>
              </a:ext>
            </a:extLst>
          </p:cNvPr>
          <p:cNvSpPr txBox="1"/>
          <p:nvPr/>
        </p:nvSpPr>
        <p:spPr>
          <a:xfrm>
            <a:off x="10135710" y="6028042"/>
            <a:ext cx="122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Bradley Hand" pitchFamily="2" charset="77"/>
              </a:rPr>
              <a:t>Hut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7374967-C04E-6045-80DB-5E3405D35FEB}"/>
              </a:ext>
            </a:extLst>
          </p:cNvPr>
          <p:cNvSpPr txBox="1"/>
          <p:nvPr/>
        </p:nvSpPr>
        <p:spPr>
          <a:xfrm>
            <a:off x="2117499" y="2782993"/>
            <a:ext cx="122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Bradley Hand" pitchFamily="2" charset="77"/>
              </a:rPr>
              <a:t>Körper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8A2A87-E82F-590C-29A9-5A79A844D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2836D7-405E-0D1D-9E5D-13560B52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19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23B4E6A-3067-0D48-97B3-F6AD898AC1AC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123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10.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Das Lebkuchenhaus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526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58A32CD-EC33-1649-8F4C-E6EF9CF6C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058" y="-739126"/>
            <a:ext cx="8585859" cy="12150074"/>
          </a:xfr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B0E4E3E-65D9-0581-0E67-BB7790CFE1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A3142F0-5259-3D09-57E6-6A900356E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8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6D5C87C-F829-DB45-9DDC-3EFD334CE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9" y="-268941"/>
            <a:ext cx="9597397" cy="1358152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9C99876-C1D1-200E-D1E2-70419AFE22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594E3C6-CFDA-195F-C838-3A0D5AC3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1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86D9881-C742-254E-9564-FA947CDF8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61" y="-726142"/>
            <a:ext cx="8723180" cy="123444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ABE4EB-EBF2-5C53-4247-06CA4FE9D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630D0F7-2EA2-8E7A-4A24-A3922867F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38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89C1C55-4960-0D4D-8905-B7199703BDDF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02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907131" y="2090473"/>
            <a:ext cx="10280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11.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Das große Weihnachtsbaumschmücken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cxnSpLocks/>
            <a:stCxn id="15" idx="1"/>
            <a:endCxn id="15" idx="3"/>
          </p:cNvCxnSpPr>
          <p:nvPr/>
        </p:nvCxnSpPr>
        <p:spPr>
          <a:xfrm>
            <a:off x="907131" y="3244635"/>
            <a:ext cx="102808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333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68BF2A-2440-484B-9B58-A18517BBE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09" y="-506775"/>
            <a:ext cx="9444522" cy="1336519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71BE51F-E215-18D7-A1E6-4B17BA28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10066" y="0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5CAB43C-9D6A-14CD-92AB-785B4B2B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05677" y="51917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4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BD773-F317-3846-8928-44D443A5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31" y="-374573"/>
            <a:ext cx="10909765" cy="154386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693A935-6FA5-1B27-F33E-F4EFAA9A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975BCDF-5454-1940-FDBF-86C80853C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6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76837-11EB-B6F7-B495-8ECF56E3A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BB550F3-B877-E87D-0842-74839C9D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30" t="74951" r="34814" b="7517"/>
          <a:stretch/>
        </p:blipFill>
        <p:spPr>
          <a:xfrm>
            <a:off x="1358629" y="1692239"/>
            <a:ext cx="9944347" cy="31274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EAACDA-6A0E-B22D-DBA7-B0C1C867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30C1C8D-A961-5DA5-3F4F-700F25E4A4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4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8A2AB06-EB1E-D84B-8B80-BED8B851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48" y="-176269"/>
            <a:ext cx="8937746" cy="126480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21AE1F6-A8F0-72DC-F173-9BE4FB5BE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067BE0-F8C3-A946-B899-C7E7A5BF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19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290D59-8F9B-234D-865D-A7C6AC342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56" y="-549543"/>
            <a:ext cx="10469091" cy="1481508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C8C33A0-D1CC-AA2E-9927-693665D8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157671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60D072-FCBC-38AD-D146-FA55BC56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09588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53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ACD1F75-82B1-0C43-AE57-F95DCCA8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52" y="-627962"/>
            <a:ext cx="10303838" cy="145812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AE082B2-A85D-96F7-EC56-56C6DF7DE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0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1C9D18-A2A9-DF35-BA7B-A15E2C0A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51917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6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F40A0FC-DD8F-0643-AE83-24712F069407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540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12.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Geschenkpapier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812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C0A54C-58F7-101D-D180-D9C04998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A560F21-0B43-4BCA-1C55-EE5D7E18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6DBB2B-3C45-0CCD-41D3-B4EDB143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60" t="19291" r="29068" b="8227"/>
          <a:stretch/>
        </p:blipFill>
        <p:spPr>
          <a:xfrm>
            <a:off x="3193547" y="260842"/>
            <a:ext cx="5916222" cy="59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1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40B5-304D-9D21-17EB-EA155D85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AB0653-1EF6-23ED-0536-F851184DF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0F3D394-5378-D636-4210-CF2437EBB4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02BA8B-5E24-98E3-4E39-529AFBF7D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021" t="22695" r="35931" b="32199"/>
          <a:stretch/>
        </p:blipFill>
        <p:spPr>
          <a:xfrm>
            <a:off x="3413327" y="885217"/>
            <a:ext cx="5817601" cy="54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2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1682A-2BDD-148A-E3D0-14698416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2A31C9-4D81-C373-45DD-A53E9A5D5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848B22B-AA82-98F9-9442-423A865D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6D2D049-9560-7A56-5EF5-7770D55355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49" t="68227" r="35293" b="5532"/>
          <a:stretch/>
        </p:blipFill>
        <p:spPr>
          <a:xfrm>
            <a:off x="2587556" y="1595336"/>
            <a:ext cx="7592359" cy="3667327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A63C353-CE88-B543-B4BF-813DC6750BD6}"/>
              </a:ext>
            </a:extLst>
          </p:cNvPr>
          <p:cNvSpPr/>
          <p:nvPr/>
        </p:nvSpPr>
        <p:spPr>
          <a:xfrm>
            <a:off x="1028699" y="4587899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127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13.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Der Weihnachtsmarkt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925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39BFBA1-8239-CE4E-BFC3-11D0F9B6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85" y="-517793"/>
            <a:ext cx="7031828" cy="99509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B48DCE-B05E-F2FB-EF52-F1FC0322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8D10637-0C61-5C96-EA70-9018CB7F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7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680790-CEB1-D3F9-1DED-6087C0B5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12" t="18439" r="32979" b="21844"/>
          <a:stretch/>
        </p:blipFill>
        <p:spPr>
          <a:xfrm>
            <a:off x="2821021" y="0"/>
            <a:ext cx="6965005" cy="6899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A26C34-25D8-D9F7-E700-2930D4AF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55" t="46383" r="40319" b="22128"/>
          <a:stretch/>
        </p:blipFill>
        <p:spPr>
          <a:xfrm>
            <a:off x="4850859" y="520429"/>
            <a:ext cx="2619983" cy="2272017"/>
          </a:xfrm>
          <a:prstGeom prst="rect">
            <a:avLst/>
          </a:prstGeom>
        </p:spPr>
      </p:pic>
      <p:sp>
        <p:nvSpPr>
          <p:cNvPr id="2" name="Interaktive Schaltfläche: Anpassen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AFBEDB1-6996-104A-9DA2-10922A6DFA33}"/>
              </a:ext>
            </a:extLst>
          </p:cNvPr>
          <p:cNvSpPr/>
          <p:nvPr/>
        </p:nvSpPr>
        <p:spPr>
          <a:xfrm>
            <a:off x="3271838" y="5700714"/>
            <a:ext cx="5414962" cy="90011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320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3C242C6-F7D7-7646-AAA0-FBEF86D7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783" y="-110168"/>
            <a:ext cx="8519105" cy="120556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E40730-EFFD-FE4D-6EAA-5CF03BEB0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05F703C-346A-4036-7EF0-921A4D95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6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595470-ED9C-1547-94FA-7555D22F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733" y="242370"/>
            <a:ext cx="8860628" cy="1253890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0F82F0-0F04-59C7-3F18-82D5A176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D3B4ED-A062-B953-D936-C60AB37634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6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E6BC4DB-C953-0C4E-821A-67AD160F96C3}"/>
              </a:ext>
            </a:extLst>
          </p:cNvPr>
          <p:cNvSpPr/>
          <p:nvPr/>
        </p:nvSpPr>
        <p:spPr>
          <a:xfrm>
            <a:off x="1028699" y="2906323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048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14.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Die bunte Routenlogik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885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FCB1C30-59FC-8AD8-9939-55ED6BA178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36CC454-570C-14BF-BBC9-32BCD5AE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9084D4-EC33-3332-8A22-9A5D219A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43" t="17730" r="25000" b="28794"/>
          <a:stretch/>
        </p:blipFill>
        <p:spPr>
          <a:xfrm>
            <a:off x="2550267" y="847467"/>
            <a:ext cx="7956873" cy="51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AE4DF-1246-2859-EF09-A467201B2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D96367C-4FFD-E4BC-884F-80549868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50D4795-F0BF-0106-0E48-B67E31F0E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E733ED5-F4C3-8F3C-33EF-69FF1F99A9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6" t="25815" r="36489" b="35461"/>
          <a:stretch/>
        </p:blipFill>
        <p:spPr>
          <a:xfrm>
            <a:off x="4674049" y="2101174"/>
            <a:ext cx="3433864" cy="26556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896A71-95E5-6AA4-82F3-BDE1CD41E8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175" t="35319" r="30745" b="17021"/>
          <a:stretch/>
        </p:blipFill>
        <p:spPr>
          <a:xfrm>
            <a:off x="8822367" y="4048509"/>
            <a:ext cx="1433615" cy="25486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6C29B9-B2E1-CB84-82FF-3A23FBC79D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84" t="44823" r="48298" b="18014"/>
          <a:stretch/>
        </p:blipFill>
        <p:spPr>
          <a:xfrm>
            <a:off x="1989835" y="1207833"/>
            <a:ext cx="1814404" cy="1633587"/>
          </a:xfrm>
          <a:prstGeom prst="rect">
            <a:avLst/>
          </a:prstGeom>
        </p:spPr>
      </p:pic>
      <p:pic>
        <p:nvPicPr>
          <p:cNvPr id="11" name="Grafik 10" descr="Ein Bild, das Text, Diagramm, Screenshot, Karte enthält.&#10;&#10;Automatisch generierte Beschreibung">
            <a:extLst>
              <a:ext uri="{FF2B5EF4-FFF2-40B4-BE49-F238E27FC236}">
                <a16:creationId xmlns:a16="http://schemas.microsoft.com/office/drawing/2014/main" id="{C8EB100A-0A60-BDE3-010D-BCAEB2D2E5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984" t="30638" r="29947" b="28794"/>
          <a:stretch/>
        </p:blipFill>
        <p:spPr>
          <a:xfrm>
            <a:off x="2325856" y="4429493"/>
            <a:ext cx="1493066" cy="1786681"/>
          </a:xfrm>
          <a:prstGeom prst="rect">
            <a:avLst/>
          </a:prstGeom>
        </p:spPr>
      </p:pic>
      <p:pic>
        <p:nvPicPr>
          <p:cNvPr id="13" name="Grafik 12" descr="Ein Bild, das Text, Diagramm, Screenshot, Karte enthält.&#10;&#10;Automatisch generierte Beschreibung">
            <a:extLst>
              <a:ext uri="{FF2B5EF4-FFF2-40B4-BE49-F238E27FC236}">
                <a16:creationId xmlns:a16="http://schemas.microsoft.com/office/drawing/2014/main" id="{3D633B53-3A16-2595-7EDE-5D677F3505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638" t="29219" r="49255" b="20001"/>
          <a:stretch/>
        </p:blipFill>
        <p:spPr>
          <a:xfrm>
            <a:off x="8992406" y="1005241"/>
            <a:ext cx="1609215" cy="198927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2CA4D1A-DD51-53A9-4379-C6B2A5DB6C3C}"/>
              </a:ext>
            </a:extLst>
          </p:cNvPr>
          <p:cNvSpPr/>
          <p:nvPr/>
        </p:nvSpPr>
        <p:spPr>
          <a:xfrm>
            <a:off x="7311390" y="4200525"/>
            <a:ext cx="727710" cy="487680"/>
          </a:xfrm>
          <a:prstGeom prst="rect">
            <a:avLst/>
          </a:prstGeom>
          <a:solidFill>
            <a:srgbClr val="62CFF6"/>
          </a:solidFill>
          <a:ln>
            <a:solidFill>
              <a:srgbClr val="62CF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2CFF6"/>
                </a:solidFill>
              </a:ln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A753CFA-D45C-24B0-7134-3BC9A6F1216C}"/>
              </a:ext>
            </a:extLst>
          </p:cNvPr>
          <p:cNvSpPr/>
          <p:nvPr/>
        </p:nvSpPr>
        <p:spPr>
          <a:xfrm>
            <a:off x="7277100" y="4528185"/>
            <a:ext cx="340995" cy="160020"/>
          </a:xfrm>
          <a:prstGeom prst="rect">
            <a:avLst/>
          </a:prstGeom>
          <a:solidFill>
            <a:srgbClr val="62CFF6"/>
          </a:solidFill>
          <a:ln>
            <a:solidFill>
              <a:srgbClr val="62CF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2CFF6"/>
                </a:solidFill>
              </a:ln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A2B4A5A-3026-8969-F635-5EFDAF2B0499}"/>
              </a:ext>
            </a:extLst>
          </p:cNvPr>
          <p:cNvSpPr/>
          <p:nvPr/>
        </p:nvSpPr>
        <p:spPr>
          <a:xfrm>
            <a:off x="4775200" y="4343399"/>
            <a:ext cx="500380" cy="344805"/>
          </a:xfrm>
          <a:prstGeom prst="rect">
            <a:avLst/>
          </a:prstGeom>
          <a:solidFill>
            <a:srgbClr val="A8A9AD"/>
          </a:solidFill>
          <a:ln>
            <a:solidFill>
              <a:srgbClr val="A8A9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2CFF6"/>
                </a:solidFill>
              </a:ln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10C9A3C-A887-860C-035D-74F7EB4A824D}"/>
              </a:ext>
            </a:extLst>
          </p:cNvPr>
          <p:cNvSpPr/>
          <p:nvPr/>
        </p:nvSpPr>
        <p:spPr>
          <a:xfrm rot="18053093">
            <a:off x="4848813" y="4154043"/>
            <a:ext cx="260289" cy="319163"/>
          </a:xfrm>
          <a:prstGeom prst="rect">
            <a:avLst/>
          </a:prstGeom>
          <a:solidFill>
            <a:srgbClr val="A8A9AD"/>
          </a:solidFill>
          <a:ln>
            <a:solidFill>
              <a:srgbClr val="A8A9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2CFF6"/>
                </a:solidFill>
              </a:ln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3282850-F589-0EA5-6C30-DDDCBC84B1BC}"/>
              </a:ext>
            </a:extLst>
          </p:cNvPr>
          <p:cNvSpPr/>
          <p:nvPr/>
        </p:nvSpPr>
        <p:spPr>
          <a:xfrm>
            <a:off x="4765101" y="4168140"/>
            <a:ext cx="241239" cy="271041"/>
          </a:xfrm>
          <a:prstGeom prst="rect">
            <a:avLst/>
          </a:prstGeom>
          <a:solidFill>
            <a:srgbClr val="A8A9AD"/>
          </a:solidFill>
          <a:ln>
            <a:solidFill>
              <a:srgbClr val="A8A9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2CFF6"/>
                </a:solidFill>
              </a:ln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B9C26FB-7CF6-E9B4-C8AE-3B2BE3F90A8F}"/>
              </a:ext>
            </a:extLst>
          </p:cNvPr>
          <p:cNvSpPr/>
          <p:nvPr/>
        </p:nvSpPr>
        <p:spPr>
          <a:xfrm>
            <a:off x="5162505" y="4588015"/>
            <a:ext cx="176576" cy="94475"/>
          </a:xfrm>
          <a:prstGeom prst="rect">
            <a:avLst/>
          </a:prstGeom>
          <a:solidFill>
            <a:srgbClr val="A8A9AD"/>
          </a:solidFill>
          <a:ln>
            <a:solidFill>
              <a:srgbClr val="A8A9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2CFF6"/>
                </a:solidFill>
              </a:ln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6D60A64-22FD-D938-5296-793882839D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916" t="25865" r="26244" b="35411"/>
          <a:stretch/>
        </p:blipFill>
        <p:spPr>
          <a:xfrm>
            <a:off x="4420109" y="1930676"/>
            <a:ext cx="3967654" cy="29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65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D9AD-DB55-07B0-27B4-6EB5E46EA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028C9E8-AEEA-E754-2C5E-528A2CD39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475FD9D-AC7C-4A62-DEFB-F84CA739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767C24-A42B-3DF8-5DDE-B8D48E203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0" t="26950" r="26995" b="26383"/>
          <a:stretch/>
        </p:blipFill>
        <p:spPr>
          <a:xfrm>
            <a:off x="2206627" y="1264595"/>
            <a:ext cx="8489972" cy="4766554"/>
          </a:xfrm>
          <a:prstGeom prst="rect">
            <a:avLst/>
          </a:prstGeom>
        </p:spPr>
      </p:pic>
      <p:sp>
        <p:nvSpPr>
          <p:cNvPr id="6" name="Interaktive Schaltfläche: Anpasse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3FB936-2EA0-2249-B262-A55AEFF01B42}"/>
              </a:ext>
            </a:extLst>
          </p:cNvPr>
          <p:cNvSpPr/>
          <p:nvPr/>
        </p:nvSpPr>
        <p:spPr>
          <a:xfrm>
            <a:off x="1253229" y="5177732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5149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2BB52C95-0655-6347-A05C-C29ECC118160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15.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Die Schneeflockenmanufaktur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635B4A5-C471-6F4E-84D5-4C3251218267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788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28D036-A88E-5D4F-9CEC-AAC292C5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61" y="-675861"/>
            <a:ext cx="8731140" cy="1235566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202AC3F-92E9-8255-813A-B7098196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800688" y="157008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E583D3-EDC1-4008-34C2-BE7FBF3B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396299" y="208925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6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83D5098-17E8-C74F-8B47-4419D3F6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06" y="328832"/>
            <a:ext cx="1968500" cy="2730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721C65-CC12-E74F-9B3C-E43D30865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06" y="280624"/>
            <a:ext cx="1879600" cy="2641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57CC55-449A-3A42-BBDD-6A19EDF9D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445" y="267924"/>
            <a:ext cx="2133600" cy="2667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E4F7BA6-F912-CB4C-A6A3-023D2075B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781" y="407624"/>
            <a:ext cx="1955800" cy="254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EF5FC6-A4BD-154D-A2E5-453A7C1F5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03" y="3655114"/>
            <a:ext cx="2442103" cy="231357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61BF4FC-608F-1E40-93F5-04A75EEAAB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199" y="3721297"/>
            <a:ext cx="2143662" cy="224738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7759EDA-E1F6-4D48-BF13-97D1CB546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3416" y="3473391"/>
            <a:ext cx="1993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C47EE-D792-E6D4-0308-E58CE4E3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96F0F74-1721-2E38-3D3B-6B8B2FBFA9DB}"/>
              </a:ext>
            </a:extLst>
          </p:cNvPr>
          <p:cNvSpPr txBox="1"/>
          <p:nvPr/>
        </p:nvSpPr>
        <p:spPr>
          <a:xfrm>
            <a:off x="1606378" y="2063579"/>
            <a:ext cx="890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latin typeface="Bradley Hand" pitchFamily="2" charset="77"/>
              </a:rPr>
              <a:t>2. Dezember</a:t>
            </a:r>
          </a:p>
          <a:p>
            <a:pPr algn="ctr"/>
            <a:endParaRPr lang="de-DE" sz="4800" dirty="0"/>
          </a:p>
          <a:p>
            <a:pPr algn="ctr"/>
            <a:r>
              <a:rPr lang="de-DE" sz="4800" b="1" dirty="0"/>
              <a:t>Weihnachtskarten verschicken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A4CC5DAF-E32D-EC5B-FAC2-2CC97EF5F43A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1606378" y="3217741"/>
            <a:ext cx="8909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4488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9143CC-9FC6-0447-8FF4-C1C1B595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7" y="331304"/>
            <a:ext cx="10255140" cy="1451231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FBB18E4-717A-B364-5B7C-DE522A04D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F333B39-4518-C2F2-588D-7FE00DDC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2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BDE71AF-27E8-7A4C-967D-A6D52A023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30" y="238538"/>
            <a:ext cx="8969679" cy="1269322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634DE7C-644C-49E7-F463-E0974B60C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3B9F9E-D844-EF45-F3BE-962822819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40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604D6F8-3708-364A-85FF-1AF7718D0ED5}"/>
              </a:ext>
            </a:extLst>
          </p:cNvPr>
          <p:cNvSpPr/>
          <p:nvPr/>
        </p:nvSpPr>
        <p:spPr>
          <a:xfrm>
            <a:off x="1114424" y="2692010"/>
            <a:ext cx="9586913" cy="13495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57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1BDC6BC-0543-2643-B59C-3DDD38F2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28" y="-280746"/>
            <a:ext cx="8104137" cy="114683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C3ADBEA-793E-A7BC-CE25-2D8C91B4CE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B5ACAF8-E503-1A77-FB92-EB7D9F88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393850D-00B8-104A-845F-07EDFD09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209" t="88153" r="36503" b="5140"/>
          <a:stretch/>
        </p:blipFill>
        <p:spPr>
          <a:xfrm>
            <a:off x="1221485" y="2855069"/>
            <a:ext cx="10132315" cy="140078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696E9-BCE9-7F42-8EF8-AD10E32B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71" t="19007" r="59309" b="75856"/>
          <a:stretch/>
        </p:blipFill>
        <p:spPr>
          <a:xfrm>
            <a:off x="1635317" y="208925"/>
            <a:ext cx="1437072" cy="559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3639A8-8596-DC42-8D6B-6075AC34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63" t="20000" r="32819" b="75856"/>
          <a:stretch/>
        </p:blipFill>
        <p:spPr>
          <a:xfrm>
            <a:off x="9230928" y="260842"/>
            <a:ext cx="1609214" cy="456388"/>
          </a:xfrm>
          <a:prstGeom prst="rect">
            <a:avLst/>
          </a:prstGeom>
        </p:spPr>
      </p:pic>
      <p:sp>
        <p:nvSpPr>
          <p:cNvPr id="7" name="Interaktive Schaltfläche: Anpasse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3826E8E-D8DE-1D49-BEE8-782EB25F1663}"/>
              </a:ext>
            </a:extLst>
          </p:cNvPr>
          <p:cNvSpPr/>
          <p:nvPr/>
        </p:nvSpPr>
        <p:spPr>
          <a:xfrm>
            <a:off x="1357313" y="2906323"/>
            <a:ext cx="9244012" cy="90011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534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Macintosh PowerPoint</Application>
  <PresentationFormat>Breitbild</PresentationFormat>
  <Paragraphs>88</Paragraphs>
  <Slides>72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7" baseType="lpstr">
      <vt:lpstr>Arial</vt:lpstr>
      <vt:lpstr>Bradley Hand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Annika Sprösser</dc:creator>
  <cp:lastModifiedBy>Silke Ladel</cp:lastModifiedBy>
  <cp:revision>20</cp:revision>
  <dcterms:created xsi:type="dcterms:W3CDTF">2024-11-05T08:45:51Z</dcterms:created>
  <dcterms:modified xsi:type="dcterms:W3CDTF">2024-11-27T10:16:34Z</dcterms:modified>
</cp:coreProperties>
</file>